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Fruit Sales Comparison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Chart!$E$4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Chart!$C$5:$C$14</c:f>
              <c:strCache>
                <c:ptCount val="10"/>
                <c:pt idx="0">
                  <c:v>Banana</c:v>
                </c:pt>
                <c:pt idx="1">
                  <c:v>Apple</c:v>
                </c:pt>
                <c:pt idx="2">
                  <c:v>Strawberry</c:v>
                </c:pt>
                <c:pt idx="3">
                  <c:v>Grape</c:v>
                </c:pt>
                <c:pt idx="4">
                  <c:v>Orange</c:v>
                </c:pt>
                <c:pt idx="5">
                  <c:v>Blueberry</c:v>
                </c:pt>
                <c:pt idx="6">
                  <c:v>Peach</c:v>
                </c:pt>
                <c:pt idx="7">
                  <c:v>Lemon</c:v>
                </c:pt>
                <c:pt idx="8">
                  <c:v>Avocado</c:v>
                </c:pt>
                <c:pt idx="9">
                  <c:v>Cherry</c:v>
                </c:pt>
              </c:strCache>
            </c:strRef>
          </c:cat>
          <c:val>
            <c:numRef>
              <c:f>Chart!$E$5:$E$14</c:f>
              <c:numCache>
                <c:formatCode>_("$"* #,##0_);_("$"* \(#,##0\);_("$"* "-"??_);_(@_)</c:formatCode>
                <c:ptCount val="10"/>
                <c:pt idx="0">
                  <c:v>2220</c:v>
                </c:pt>
                <c:pt idx="1">
                  <c:v>3700</c:v>
                </c:pt>
                <c:pt idx="2">
                  <c:v>5200</c:v>
                </c:pt>
                <c:pt idx="3">
                  <c:v>2850</c:v>
                </c:pt>
                <c:pt idx="4">
                  <c:v>2900</c:v>
                </c:pt>
                <c:pt idx="5">
                  <c:v>2050</c:v>
                </c:pt>
                <c:pt idx="6">
                  <c:v>3500</c:v>
                </c:pt>
                <c:pt idx="7">
                  <c:v>4800</c:v>
                </c:pt>
                <c:pt idx="8">
                  <c:v>1750</c:v>
                </c:pt>
                <c:pt idx="9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5-4116-9F94-484123D6C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0278463"/>
        <c:axId val="1430278943"/>
      </c:barChart>
      <c:catAx>
        <c:axId val="14302784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</a:rPr>
                  <a:t>Fruit's Name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0278943"/>
        <c:crosses val="autoZero"/>
        <c:auto val="1"/>
        <c:lblAlgn val="ctr"/>
        <c:lblOffset val="100"/>
        <c:noMultiLvlLbl val="0"/>
      </c:catAx>
      <c:valAx>
        <c:axId val="1430278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Sales</a:t>
                </a:r>
              </a:p>
            </c:rich>
          </c:tx>
          <c:layout>
            <c:manualLayout>
              <c:xMode val="edge"/>
              <c:yMode val="edge"/>
              <c:x val="2.9280097351607859E-2"/>
              <c:y val="0.370961514633530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0278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7934-EDC3-E1FD-809A-53A7AD9DB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011F4-DEED-EF7B-ABCF-0E8FD689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99EB-2E8D-212E-2526-FCC24A85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75240-88B7-3595-96DA-1127ADC6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D80E6-324E-BE7B-41F6-C6AEB692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3E58-49EA-6285-C6A2-0D02306A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E4730-A0AC-C49B-48E9-B098116CD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E40A8-E90C-C8F5-14BE-D345FBEF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7654F-2011-CB84-C2CF-B565BAABE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C47E-6D35-7715-8473-9B6D6558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79A4D-338C-966E-7C00-8C0B889D2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1E652-DF03-830D-06B8-FFB5E073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6494-E988-C01C-BC2A-A80CE273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6D150-F42D-A970-8A37-64ED5CD8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842C5-F04C-C652-F050-7FC75128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7AAD-194D-E08E-B3B4-36DE6DC3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6819-DF8C-0E5F-9CFC-8B76F4F3F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11B27-553C-0CE7-B7B8-00C0C9DA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06D74-23F8-6753-7F62-AF7D51B3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93B46-DFFD-9AD7-257E-4ACC6D2F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3E0FB-ACBF-36AF-EE99-66DE51DCA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7A04E-BCF1-B10D-3C39-6A15CEC14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86F93-955A-8F97-123E-8AD6FA41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AC33A-4F27-0AFC-3C03-EFD433F8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0957A-21F2-FFFD-1E12-F0938F0F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6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B797-5060-52A9-4A0F-F7E072F2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905A2-98BB-8C2D-B764-AB26024E8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7AB18-3E21-F842-D963-24840CF8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D6FF8-4FA8-DC0C-030B-FECAA927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7DF10-E44F-F3CB-9116-0E3F42BF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A506E-E5B8-98B4-FCBD-86158DA0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6EA9A-10AC-E0FE-BD1C-16A86277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C9472-449F-7D03-C61B-12C561898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14CE5-7EE1-3996-5FA9-1CADBC6EA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ED7B0-3E44-766A-EFF8-88F2A362C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25901-90A6-D427-C514-08F229E85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8B61E0-AF76-6CB7-CAF2-FADCFA35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43B9C-AE60-7A29-2EC9-E4E3564C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8A89F-A4E8-23A9-3B91-6E2DDB9E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5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09BE-77A0-5BEC-E7CD-8193683C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5D461-1327-461F-96ED-CFF38EBC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096A6-4664-529A-957B-297647F2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B670A-FA25-9A33-D0D4-C628AF5B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3D580-6A5C-C3B1-5155-1345CB18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5E6B1-5386-15B8-A2BC-D8C566E7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BA1D2-4145-E66D-BD05-AE9F0C481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7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4737-0420-D0FC-8C77-FE86294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4B2E9-829B-7C56-78E2-916A54940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96826-37F1-3817-0567-C0959CA4B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6B7D9-609B-3587-BC8C-CD73B85A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7E962-BB41-41ED-E489-55D6DD6C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179F7-2DAE-66E3-6D4C-B7125D23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0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6D32-3752-29B8-2234-B1B46E85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CD077-33AE-6BEF-7E47-B75CB30E8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DC2EC-B539-3C0B-1B88-62D1ECF4B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73548-D7DC-7E79-78D5-82CFD253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28E3-68EA-1519-5C07-465FA4A6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8A3C2-E603-5AB4-3E77-42BA36DD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0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44D9F-B4B2-17EF-EA5C-B7335F2E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17337-F0F0-A4B8-BBE9-F980729E8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C9BC-509F-D874-5D4A-02C8D2274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2BE9-99AB-4F4B-B03D-5853F1265C8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D543-2C7D-A94C-9F7B-C23AC2E36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BDD6D-4B78-0000-16A7-65AE42CB8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1F0D-9AA1-4D5D-A352-BFC8C893E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file:///G:\Exceldemy\How%20to%20Embed%20an%20Excel%20File%20to%20PowerPoint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1E3EFD9-3D80-5E0C-0C6B-D1A8E8472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643593"/>
              </p:ext>
            </p:extLst>
          </p:nvPr>
        </p:nvGraphicFramePr>
        <p:xfrm>
          <a:off x="739845" y="671582"/>
          <a:ext cx="7317477" cy="535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476700" imgH="2543264" progId="Excel.Sheet.12">
                  <p:embed/>
                </p:oleObj>
              </mc:Choice>
              <mc:Fallback>
                <p:oleObj name="Worksheet" r:id="rId2" imgW="3476700" imgH="25432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9845" y="671582"/>
                        <a:ext cx="7317477" cy="5352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89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D901D87-135F-FD93-827C-00A6C1C844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10722"/>
              </p:ext>
            </p:extLst>
          </p:nvPr>
        </p:nvGraphicFramePr>
        <p:xfrm>
          <a:off x="1126435" y="733228"/>
          <a:ext cx="4963475" cy="5031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085945" imgH="2114586" progId="Excel.Sheet.12">
                  <p:embed/>
                </p:oleObj>
              </mc:Choice>
              <mc:Fallback>
                <p:oleObj name="Worksheet" r:id="rId2" imgW="2085945" imgH="21145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435" y="733228"/>
                        <a:ext cx="4963475" cy="5031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23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AD7E77-AF82-C490-ED90-502A21DD1D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701543"/>
              </p:ext>
            </p:extLst>
          </p:nvPr>
        </p:nvGraphicFramePr>
        <p:xfrm>
          <a:off x="1160187" y="872642"/>
          <a:ext cx="6035539" cy="4481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848080" imgH="2114586" progId="Excel.Sheet.12">
                  <p:embed/>
                </p:oleObj>
              </mc:Choice>
              <mc:Fallback>
                <p:oleObj name="Worksheet" r:id="rId2" imgW="2848080" imgH="21145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60187" y="872642"/>
                        <a:ext cx="6035539" cy="4481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35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CB8D0E-46AF-0778-E90C-F7D513BB486A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2:$E$14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1371" y="792815"/>
            <a:ext cx="4998612" cy="484626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377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C1FFCB-8BBD-FE9E-4643-93762ED85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219763"/>
              </p:ext>
            </p:extLst>
          </p:nvPr>
        </p:nvGraphicFramePr>
        <p:xfrm>
          <a:off x="770273" y="842795"/>
          <a:ext cx="8078305" cy="448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9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02A85F7-F1B6-4E9C-9C21-CBC7537EE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75296"/>
              </p:ext>
            </p:extLst>
          </p:nvPr>
        </p:nvGraphicFramePr>
        <p:xfrm>
          <a:off x="1066800" y="1279110"/>
          <a:ext cx="1892280" cy="159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480" progId="Excel.Sheet.12">
                  <p:link updateAutomatic="1"/>
                </p:oleObj>
              </mc:Choice>
              <mc:Fallback>
                <p:oleObj name="Worksheet" showAsIcon="1" r:id="rId2" imgW="914400" imgH="77148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279110"/>
                        <a:ext cx="1892280" cy="1596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291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G:\Exceldemy\How to Embed an Excel File to PowerPoint.xlsx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Shahriar Abrar Rafid</dc:creator>
  <cp:lastModifiedBy>Shahriar Abrar Rafid</cp:lastModifiedBy>
  <cp:revision>1</cp:revision>
  <dcterms:created xsi:type="dcterms:W3CDTF">2023-04-26T09:01:53Z</dcterms:created>
  <dcterms:modified xsi:type="dcterms:W3CDTF">2023-04-26T10:19:04Z</dcterms:modified>
</cp:coreProperties>
</file>