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Acquired</a:t>
            </a:r>
            <a:r>
              <a:rPr lang="en-US" baseline="0"/>
              <a:t> Score vs Highest Score</a:t>
            </a:r>
            <a:endParaRPr lang="en-US"/>
          </a:p>
        </c:rich>
      </c:tx>
      <c:layout>
        <c:manualLayout>
          <c:xMode val="edge"/>
          <c:yMode val="edge"/>
          <c:x val="0.30547140649149918"/>
          <c:y val="2.5356581080995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'Theme and Workbook Command'!$C$4</c:f>
              <c:strCache>
                <c:ptCount val="1"/>
                <c:pt idx="0">
                  <c:v>Acquired Score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'Theme and Workbook Command'!$B$5:$B$10</c:f>
              <c:strCache>
                <c:ptCount val="6"/>
                <c:pt idx="0">
                  <c:v>Mathematics</c:v>
                </c:pt>
                <c:pt idx="1">
                  <c:v>Science</c:v>
                </c:pt>
                <c:pt idx="2">
                  <c:v>Social Studies</c:v>
                </c:pt>
                <c:pt idx="3">
                  <c:v>World Language</c:v>
                </c:pt>
                <c:pt idx="4">
                  <c:v>English</c:v>
                </c:pt>
                <c:pt idx="5">
                  <c:v>Technology</c:v>
                </c:pt>
              </c:strCache>
            </c:strRef>
          </c:cat>
          <c:val>
            <c:numRef>
              <c:f>'Theme and Workbook Command'!$C$5:$C$10</c:f>
              <c:numCache>
                <c:formatCode>General</c:formatCode>
                <c:ptCount val="6"/>
                <c:pt idx="0">
                  <c:v>82</c:v>
                </c:pt>
                <c:pt idx="1">
                  <c:v>82</c:v>
                </c:pt>
                <c:pt idx="2">
                  <c:v>78</c:v>
                </c:pt>
                <c:pt idx="3">
                  <c:v>72</c:v>
                </c:pt>
                <c:pt idx="4">
                  <c:v>80</c:v>
                </c:pt>
                <c:pt idx="5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94-4242-8335-6E398A2215B7}"/>
            </c:ext>
          </c:extLst>
        </c:ser>
        <c:ser>
          <c:idx val="1"/>
          <c:order val="1"/>
          <c:tx>
            <c:strRef>
              <c:f>'Theme and Workbook Command'!$D$4</c:f>
              <c:strCache>
                <c:ptCount val="1"/>
                <c:pt idx="0">
                  <c:v>Highest Score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1B9B-40F7-A1C3-10D3C7881DA6}"/>
              </c:ext>
            </c:extLst>
          </c:dPt>
          <c:cat>
            <c:strRef>
              <c:f>'Theme and Workbook Command'!$B$5:$B$10</c:f>
              <c:strCache>
                <c:ptCount val="6"/>
                <c:pt idx="0">
                  <c:v>Mathematics</c:v>
                </c:pt>
                <c:pt idx="1">
                  <c:v>Science</c:v>
                </c:pt>
                <c:pt idx="2">
                  <c:v>Social Studies</c:v>
                </c:pt>
                <c:pt idx="3">
                  <c:v>World Language</c:v>
                </c:pt>
                <c:pt idx="4">
                  <c:v>English</c:v>
                </c:pt>
                <c:pt idx="5">
                  <c:v>Technology</c:v>
                </c:pt>
              </c:strCache>
            </c:strRef>
          </c:cat>
          <c:val>
            <c:numRef>
              <c:f>'Theme and Workbook Command'!$D$5:$D$10</c:f>
              <c:numCache>
                <c:formatCode>General</c:formatCode>
                <c:ptCount val="6"/>
                <c:pt idx="0">
                  <c:v>92</c:v>
                </c:pt>
                <c:pt idx="1">
                  <c:v>89</c:v>
                </c:pt>
                <c:pt idx="2">
                  <c:v>85</c:v>
                </c:pt>
                <c:pt idx="3">
                  <c:v>80</c:v>
                </c:pt>
                <c:pt idx="4">
                  <c:v>85</c:v>
                </c:pt>
                <c:pt idx="5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94-4242-8335-6E398A221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3253119"/>
        <c:axId val="1873250207"/>
      </c:lineChart>
      <c:catAx>
        <c:axId val="1873253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3250207"/>
        <c:crosses val="autoZero"/>
        <c:auto val="1"/>
        <c:lblAlgn val="ctr"/>
        <c:lblOffset val="100"/>
        <c:noMultiLvlLbl val="0"/>
      </c:catAx>
      <c:valAx>
        <c:axId val="1873250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3253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82F88-6EA8-CEAC-350D-0755B3ADA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28E7E-2A79-E952-4553-6EFBB2A8D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25248-E966-01EE-974E-DBB789383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8673-D318-46C0-B9CB-37136645E18A}" type="datetimeFigureOut">
              <a:rPr lang="en-US" smtClean="0"/>
              <a:t>13-Nov-22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6D670-E77A-980D-68C0-0F1CE518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1BD1D-90E2-194D-CDB9-BE7C88EAC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D2850-B846-45A8-AFF6-C166612A4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7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7C828-871C-9368-7478-C68118C8B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FE6EF3-A2FB-753D-405A-BB73BD766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9AFB9-063A-A435-51F6-801675FBE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8673-D318-46C0-B9CB-37136645E18A}" type="datetimeFigureOut">
              <a:rPr lang="en-US" smtClean="0"/>
              <a:t>13-Nov-22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D7DC-AF62-9F88-1418-2A53E38DB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DA873-AE44-38FB-E2D3-146F7EFB3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D2850-B846-45A8-AFF6-C166612A4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2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18DF20-7E61-CAFA-99B7-E1DE037C4A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A57449-A29D-723F-92BE-FBB430006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C6609-D6C2-30A0-C43D-0A256EB2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8673-D318-46C0-B9CB-37136645E18A}" type="datetimeFigureOut">
              <a:rPr lang="en-US" smtClean="0"/>
              <a:t>13-Nov-22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E2C1A-B5C1-A4EE-8CAF-AEE005866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F0A86-6120-F544-9B4A-F6B82447D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D2850-B846-45A8-AFF6-C166612A4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5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87A49-4A3B-0646-8A66-686310608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62E0F-9AB4-D2F7-0F58-F5C068F17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93D16-22F3-C1A0-9BB1-8FCA59B0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8673-D318-46C0-B9CB-37136645E18A}" type="datetimeFigureOut">
              <a:rPr lang="en-US" smtClean="0"/>
              <a:t>13-Nov-22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FAFC0-418D-D043-BA0B-C3A5B95A3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F47A-008D-DF9C-CB10-105C3E1FF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D2850-B846-45A8-AFF6-C166612A4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3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945FE-0626-22EA-ABA7-49C83B362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4BECD-5EB4-4D36-E6EF-83483B03F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6C6FA-D5A4-5028-830B-AAE6C6867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8673-D318-46C0-B9CB-37136645E18A}" type="datetimeFigureOut">
              <a:rPr lang="en-US" smtClean="0"/>
              <a:t>13-Nov-22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A8BFC-0304-0C21-5B0E-D73D477ED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D8759-D2B2-8740-1999-FED056F7C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D2850-B846-45A8-AFF6-C166612A4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3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A3BB0-347F-0084-70EF-10E023F97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B771A-8569-B520-35D9-DB3D39A23E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DB976-7A73-F038-7F63-639FD2C66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82CCF-AFD0-BF74-1ABD-AB08DE9D5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8673-D318-46C0-B9CB-37136645E18A}" type="datetimeFigureOut">
              <a:rPr lang="en-US" smtClean="0"/>
              <a:t>13-Nov-22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39FDE-57FE-71CB-6A27-95B7E3DD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A8F37-A87B-52DF-FD76-1D95032A8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D2850-B846-45A8-AFF6-C166612A4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FF4DC-65D0-7281-8F94-5B06FAB36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0BCF2-5E3F-CFDC-CE13-C32504985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A62B4-7EE3-AE83-5227-A61BA0B9B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D494F9-6925-E517-69F9-71919348F0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B9C646-ABF9-741A-A1AF-19A25781D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043295-0247-8536-EB53-A08261D49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8673-D318-46C0-B9CB-37136645E18A}" type="datetimeFigureOut">
              <a:rPr lang="en-US" smtClean="0"/>
              <a:t>13-Nov-22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234B2-0D69-45EB-4356-7F08DB057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B93B72-C18F-7DC5-485F-ED8539CE9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D2850-B846-45A8-AFF6-C166612A4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0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EBA5B-DA43-9499-583A-61E76B357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FBBED7-38E8-F63F-C7FD-78DDC2054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8673-D318-46C0-B9CB-37136645E18A}" type="datetimeFigureOut">
              <a:rPr lang="en-US" smtClean="0"/>
              <a:t>13-Nov-22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1427-22BA-17E9-3D80-C4D521B1F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D286A2-A310-2197-6DF1-2C7311A4F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D2850-B846-45A8-AFF6-C166612A4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2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58C768-B5B7-30CF-E930-272EAA20F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8673-D318-46C0-B9CB-37136645E18A}" type="datetimeFigureOut">
              <a:rPr lang="en-US" smtClean="0"/>
              <a:t>13-Nov-22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EEB180-CE92-6553-2619-E9632C7D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B06D8-EACC-2510-2446-E918527FB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D2850-B846-45A8-AFF6-C166612A4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2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E0379-95B6-B0F4-778C-C01B82052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A82E7-D5D3-8D7E-4BDB-7F9BEB536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D5358B-5F61-4451-D2F6-941A40A79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1B5D5-C902-151D-6281-845AB611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8673-D318-46C0-B9CB-37136645E18A}" type="datetimeFigureOut">
              <a:rPr lang="en-US" smtClean="0"/>
              <a:t>13-Nov-22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81C93-F74C-03E4-F83C-55999E8A7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E765F-8B6D-0EA5-4BC1-6B6901986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D2850-B846-45A8-AFF6-C166612A4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2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968A6-8A2A-A9FB-EB85-C744C3986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6AFFDB-1882-8262-3BAD-EAC95EC2A9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19CF54-7BEB-3095-8BDD-D39E1F229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9FD45-BF19-6C10-76CF-867B0BEF9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8673-D318-46C0-B9CB-37136645E18A}" type="datetimeFigureOut">
              <a:rPr lang="en-US" smtClean="0"/>
              <a:t>13-Nov-22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733B8-710B-4178-9860-5B679944A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4A418-419B-8EE2-15CF-C2716F22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D2850-B846-45A8-AFF6-C166612A4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9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438859-AACE-5031-CF20-0B397C9FF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000B7-EE8D-A0F7-2DE3-1C270B673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7D74A-937C-D96A-12D0-2F88116CF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38673-D318-46C0-B9CB-37136645E18A}" type="datetimeFigureOut">
              <a:rPr lang="en-US" smtClean="0"/>
              <a:t>13-Nov-22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0DFFE-5AC8-AC9C-1582-17BB9A10A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83402-C057-7887-9015-76EFFE89E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D2850-B846-45A8-AFF6-C166612A4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7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1F574-86DB-1A3F-4B71-899A1F3F8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6200" y="93453"/>
            <a:ext cx="6524625" cy="485775"/>
          </a:xfrm>
        </p:spPr>
        <p:txBody>
          <a:bodyPr>
            <a:noAutofit/>
          </a:bodyPr>
          <a:lstStyle/>
          <a:p>
            <a:r>
              <a:rPr lang="en-US" sz="1800" b="1" dirty="0"/>
              <a:t>Pasting Excel Chart as Enhanced Metafile Image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38492E-6E10-77B2-72DE-C0CB9FD9A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452" y="990600"/>
            <a:ext cx="4692396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6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1F574-86DB-1A3F-4B71-899A1F3F8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8101" y="429911"/>
            <a:ext cx="6524625" cy="655248"/>
          </a:xfrm>
        </p:spPr>
        <p:txBody>
          <a:bodyPr>
            <a:noAutofit/>
          </a:bodyPr>
          <a:lstStyle/>
          <a:p>
            <a:r>
              <a:rPr lang="en-US" sz="1600" b="1" i="0" u="none" strike="noStrike" dirty="0">
                <a:effectLst/>
              </a:rPr>
              <a:t>Employing of Use Destination Theme &amp; Embed Workbook Command</a:t>
            </a:r>
            <a:endParaRPr lang="en-US" sz="1800" b="1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F915109-3EF6-863B-7E5D-BE41BC63B7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973598"/>
              </p:ext>
            </p:extLst>
          </p:nvPr>
        </p:nvGraphicFramePr>
        <p:xfrm>
          <a:off x="596265" y="1268037"/>
          <a:ext cx="5255895" cy="300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3552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67</TotalTime>
  <Words>21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Pasting Excel Chart as Enhanced Metafile Image</vt:lpstr>
      <vt:lpstr>Employing of Use Destination Theme &amp; Embed Workbook Command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Pasting Excel Chart as Enhanced Metafile Image</dc:title>
  <dc:creator>Md. Araf Bin Jayed Himel</dc:creator>
  <cp:lastModifiedBy>Md. Araf Bin Jayed Himel</cp:lastModifiedBy>
  <cp:revision>6</cp:revision>
  <dcterms:created xsi:type="dcterms:W3CDTF">2022-11-11T14:23:58Z</dcterms:created>
  <dcterms:modified xsi:type="dcterms:W3CDTF">2022-11-13T04:54:10Z</dcterms:modified>
</cp:coreProperties>
</file>