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29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04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99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37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0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73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34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45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BE568-1919-4E91-A5A7-54BFFE4B374A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E94E-1447-422E-AB80-D928F5DBD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6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59764"/>
              </p:ext>
            </p:extLst>
          </p:nvPr>
        </p:nvGraphicFramePr>
        <p:xfrm>
          <a:off x="357945" y="400407"/>
          <a:ext cx="11412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535"/>
                <a:gridCol w="2222695"/>
                <a:gridCol w="5706770"/>
              </a:tblGrid>
              <a:tr h="349479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Action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Procedure</a:t>
                      </a:r>
                      <a:endParaRPr lang="en-GB" sz="2400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Pie charts work with single data series.</a:t>
                      </a:r>
                      <a:r>
                        <a:rPr lang="en-US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5498">
                <a:tc gridSpan="3"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Generally, a pie chart should not use more than 5 to 6 data points.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To change the data series of a chart, you can use two ways: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smtClean="0"/>
                        <a:t>Select the chart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 Move your mouse pointer over the border of the cell range that creates the chart  When the mouse pointer turns into a four headed arrow  Click on the mouse and drag to select new cell range.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Or Open the “Select Data Source” dialog box  Click on the Edit Button  In the “Edit Series” dialog box, set the “Series Name” and “Series Values” newly.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To show Data Labels</a:t>
                      </a:r>
                      <a:r>
                        <a:rPr lang="en-US" baseline="0" dirty="0" smtClean="0"/>
                        <a:t> differently in a chart, you can use the </a:t>
                      </a:r>
                      <a:r>
                        <a:rPr lang="en-US" dirty="0" smtClean="0"/>
                        <a:t>“Format Data Labels” Task Pane. You will learn</a:t>
                      </a:r>
                      <a:r>
                        <a:rPr lang="en-US" baseline="0" dirty="0" smtClean="0"/>
                        <a:t> in details how to use the “Format Data Labels” task pane in the Advanced Chart Techniques section.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99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167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ExcelDemy.Com</dc:creator>
  <cp:lastModifiedBy>ExcelDemy.Com</cp:lastModifiedBy>
  <cp:revision>6</cp:revision>
  <dcterms:created xsi:type="dcterms:W3CDTF">2015-05-07T13:44:14Z</dcterms:created>
  <dcterms:modified xsi:type="dcterms:W3CDTF">2015-05-12T10:14:43Z</dcterms:modified>
</cp:coreProperties>
</file>